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726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45E09-3D8E-445E-B8E1-2C947001CCDC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B940C-551A-4441-8133-DDEFF90CB0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26541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45E09-3D8E-445E-B8E1-2C947001CCDC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B940C-551A-4441-8133-DDEFF90CB0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2843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45E09-3D8E-445E-B8E1-2C947001CCDC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B940C-551A-4441-8133-DDEFF90CB0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20829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45E09-3D8E-445E-B8E1-2C947001CCDC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B940C-551A-4441-8133-DDEFF90CB0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26619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45E09-3D8E-445E-B8E1-2C947001CCDC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B940C-551A-4441-8133-DDEFF90CB0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9904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45E09-3D8E-445E-B8E1-2C947001CCDC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B940C-551A-4441-8133-DDEFF90CB0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60609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45E09-3D8E-445E-B8E1-2C947001CCDC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B940C-551A-4441-8133-DDEFF90CB0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18486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45E09-3D8E-445E-B8E1-2C947001CCDC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B940C-551A-4441-8133-DDEFF90CB0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5645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45E09-3D8E-445E-B8E1-2C947001CCDC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B940C-551A-4441-8133-DDEFF90CB0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32528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45E09-3D8E-445E-B8E1-2C947001CCDC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B940C-551A-4441-8133-DDEFF90CB0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8860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45E09-3D8E-445E-B8E1-2C947001CCDC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B940C-551A-4441-8133-DDEFF90CB0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5440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45E09-3D8E-445E-B8E1-2C947001CCDC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B940C-551A-4441-8133-DDEFF90CB0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30446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rymimg.com/lk/l/w/05ff495a79b5ba92c919989dbbed6c12/321705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9000" y="0"/>
            <a:ext cx="9163000" cy="516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7988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blastr.com/sites/blastr/files/back-to-the-future-part-ii-origin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3999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5058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Экран (16:9)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Sergey Orlik</dc:creator>
  <cp:lastModifiedBy>Web2</cp:lastModifiedBy>
  <cp:revision>5</cp:revision>
  <dcterms:created xsi:type="dcterms:W3CDTF">2015-10-21T05:48:12Z</dcterms:created>
  <dcterms:modified xsi:type="dcterms:W3CDTF">2015-10-21T06:46:32Z</dcterms:modified>
</cp:coreProperties>
</file>