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54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284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082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61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90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060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848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564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252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886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44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5E09-3D8E-445E-B8E1-2C947001CCDC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940C-551A-4441-8133-DDEFF90CB0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4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ymimg.com/lk/l/w/05ff495a79b5ba92c919989dbbed6c12/32170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000" y="0"/>
            <a:ext cx="9163000" cy="516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98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blastr.com/sites/blastr/files/back-to-the-future-part-ii-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05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Orlik</dc:creator>
  <cp:lastModifiedBy>Web2</cp:lastModifiedBy>
  <cp:revision>5</cp:revision>
  <dcterms:created xsi:type="dcterms:W3CDTF">2015-10-21T05:48:12Z</dcterms:created>
  <dcterms:modified xsi:type="dcterms:W3CDTF">2015-10-21T06:46:32Z</dcterms:modified>
</cp:coreProperties>
</file>